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4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3" autoAdjust="0"/>
    <p:restoredTop sz="94660"/>
  </p:normalViewPr>
  <p:slideViewPr>
    <p:cSldViewPr snapToGrid="0">
      <p:cViewPr>
        <p:scale>
          <a:sx n="69" d="100"/>
          <a:sy n="69" d="100"/>
        </p:scale>
        <p:origin x="5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5/16/2019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5/16/2019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5/16/2019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5/16/2019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5/16/2019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visiblepeople.tv/category/by-location/columbus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Consider The Poor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Social media strategy and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446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9651592" cy="706964"/>
          </a:xfrm>
        </p:spPr>
        <p:txBody>
          <a:bodyPr/>
          <a:lstStyle/>
          <a:p>
            <a:r>
              <a:rPr lang="en-US" dirty="0" smtClean="0"/>
              <a:t>Consider the Poor Social Media Strategy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3416300"/>
          </a:xfrm>
        </p:spPr>
        <p:txBody>
          <a:bodyPr/>
          <a:lstStyle/>
          <a:p>
            <a:r>
              <a:rPr lang="en-US" sz="2400" dirty="0" smtClean="0"/>
              <a:t>Focus is currently on Twitter</a:t>
            </a:r>
          </a:p>
          <a:p>
            <a:pPr lvl="1"/>
            <a:r>
              <a:rPr lang="en-US" sz="2000" dirty="0" smtClean="0"/>
              <a:t>Finding and engaging with existing organizations that have a strong Twitter presence </a:t>
            </a:r>
          </a:p>
          <a:p>
            <a:pPr lvl="1"/>
            <a:r>
              <a:rPr lang="en-US" sz="2000" dirty="0" smtClean="0"/>
              <a:t>Using Google news alerts to find interesting content to share</a:t>
            </a:r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2195" y="2603500"/>
            <a:ext cx="1028700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947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9651592" cy="706964"/>
          </a:xfrm>
        </p:spPr>
        <p:txBody>
          <a:bodyPr/>
          <a:lstStyle/>
          <a:p>
            <a:r>
              <a:rPr lang="en-US" dirty="0" smtClean="0"/>
              <a:t>Consider the Poor Twitter Statistics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3475" y="2400300"/>
            <a:ext cx="5381625" cy="4457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270" y="2527732"/>
            <a:ext cx="5314950" cy="370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78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the Poor – Top Tweets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1052" y="2603500"/>
            <a:ext cx="7390708" cy="341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883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the Poor – Top Tweets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889" y="2371291"/>
            <a:ext cx="8524875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406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Spotlight – invisiblepeople.tv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05049" y="3962833"/>
            <a:ext cx="1375108" cy="18837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7032" y="2832821"/>
            <a:ext cx="3162300" cy="638175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563827" y="2732809"/>
            <a:ext cx="9241221" cy="3788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Invisiblepeople.tv</a:t>
            </a:r>
          </a:p>
          <a:p>
            <a:pPr lvl="1"/>
            <a:r>
              <a:rPr lang="en-US" sz="2000" dirty="0" smtClean="0"/>
              <a:t>Started by Mark Horvath on a $45 budget</a:t>
            </a:r>
          </a:p>
          <a:p>
            <a:pPr lvl="1"/>
            <a:r>
              <a:rPr lang="en-US" sz="2000" dirty="0" smtClean="0"/>
              <a:t>Interviews homeless all around the world</a:t>
            </a:r>
          </a:p>
          <a:p>
            <a:pPr lvl="1"/>
            <a:r>
              <a:rPr lang="en-US" sz="2000" dirty="0" smtClean="0"/>
              <a:t>Now has 261,000 YouTube subscribers and over 52  million views!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/>
              <a:t>Stories from Columbus: </a:t>
            </a:r>
          </a:p>
          <a:p>
            <a:pPr marL="457200" lvl="1" indent="0">
              <a:buNone/>
            </a:pPr>
            <a:r>
              <a:rPr lang="en-US" sz="2000" dirty="0" smtClean="0"/>
              <a:t> </a:t>
            </a:r>
            <a:r>
              <a:rPr lang="en-US" sz="2000" dirty="0">
                <a:hlinkClick r:id="rId4"/>
              </a:rPr>
              <a:t>https://invisiblepeople.tv/category/by-location/columbus/</a:t>
            </a:r>
            <a:endParaRPr lang="en-US" sz="2000" dirty="0" smtClean="0"/>
          </a:p>
          <a:p>
            <a:pPr lvl="1"/>
            <a:endParaRPr lang="en-US" sz="2000" dirty="0"/>
          </a:p>
          <a:p>
            <a:pPr marL="0" indent="0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35394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9651592" cy="706964"/>
          </a:xfrm>
        </p:spPr>
        <p:txBody>
          <a:bodyPr/>
          <a:lstStyle/>
          <a:p>
            <a:r>
              <a:rPr lang="en-US" dirty="0" smtClean="0"/>
              <a:t>Consider the Poor Social Media Strategy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3416300"/>
          </a:xfrm>
        </p:spPr>
        <p:txBody>
          <a:bodyPr/>
          <a:lstStyle/>
          <a:p>
            <a:r>
              <a:rPr lang="en-US" sz="2400" dirty="0" smtClean="0"/>
              <a:t>Next Steps:</a:t>
            </a:r>
          </a:p>
          <a:p>
            <a:pPr lvl="1"/>
            <a:r>
              <a:rPr lang="en-US" sz="2000" dirty="0" smtClean="0"/>
              <a:t>Start to engage more on Facebook</a:t>
            </a:r>
          </a:p>
          <a:p>
            <a:pPr lvl="2"/>
            <a:r>
              <a:rPr lang="en-US" sz="1800" dirty="0" smtClean="0"/>
              <a:t>Facebook is much better for longer content, i.e. “stories”</a:t>
            </a:r>
          </a:p>
          <a:p>
            <a:pPr lvl="2"/>
            <a:r>
              <a:rPr lang="en-US" sz="1800" dirty="0" smtClean="0"/>
              <a:t>Facebook can drive Twitter traffic and vice-versa</a:t>
            </a:r>
          </a:p>
          <a:p>
            <a:pPr lvl="1"/>
            <a:r>
              <a:rPr lang="en-US" sz="2200" dirty="0" smtClean="0"/>
              <a:t>Develop longer article-type content and video</a:t>
            </a:r>
          </a:p>
          <a:p>
            <a:pPr lvl="1"/>
            <a:r>
              <a:rPr lang="en-US" sz="2000" dirty="0" smtClean="0"/>
              <a:t>Consider other platforms (Instagram, Snapchat</a:t>
            </a:r>
            <a:r>
              <a:rPr lang="en-US" sz="2000" smtClean="0"/>
              <a:t>, LinkedIn)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9038" y="2603500"/>
            <a:ext cx="260985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2937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624</TotalTime>
  <Words>150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Boardroom</vt:lpstr>
      <vt:lpstr>Consider The Poor </vt:lpstr>
      <vt:lpstr>Consider the Poor Social Media Strategy</vt:lpstr>
      <vt:lpstr>Consider the Poor Twitter Statistics</vt:lpstr>
      <vt:lpstr>Consider the Poor – Top Tweets</vt:lpstr>
      <vt:lpstr>Consider the Poor – Top Tweets</vt:lpstr>
      <vt:lpstr>In the Spotlight – invisiblepeople.tv</vt:lpstr>
      <vt:lpstr>Consider the Poor Social Media Strategy</vt:lpstr>
    </vt:vector>
  </TitlesOfParts>
  <Company>PPG Industries,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 The Poor</dc:title>
  <dc:creator>Appelt, Bruce</dc:creator>
  <cp:lastModifiedBy>Appelt, Bruce</cp:lastModifiedBy>
  <cp:revision>12</cp:revision>
  <dcterms:created xsi:type="dcterms:W3CDTF">2019-05-17T00:08:53Z</dcterms:created>
  <dcterms:modified xsi:type="dcterms:W3CDTF">2019-05-17T10:33:34Z</dcterms:modified>
</cp:coreProperties>
</file>